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15"/>
  </p:notesMasterIdLst>
  <p:sldIdLst>
    <p:sldId id="256" r:id="rId2"/>
    <p:sldId id="257" r:id="rId3"/>
    <p:sldId id="258" r:id="rId4"/>
    <p:sldId id="273" r:id="rId5"/>
    <p:sldId id="269" r:id="rId6"/>
    <p:sldId id="268" r:id="rId7"/>
    <p:sldId id="274" r:id="rId8"/>
    <p:sldId id="265" r:id="rId9"/>
    <p:sldId id="272" r:id="rId10"/>
    <p:sldId id="266" r:id="rId11"/>
    <p:sldId id="267" r:id="rId12"/>
    <p:sldId id="270" r:id="rId13"/>
    <p:sldId id="271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DA3F"/>
    <a:srgbClr val="71D033"/>
    <a:srgbClr val="FF2600"/>
    <a:srgbClr val="FFE638"/>
    <a:srgbClr val="D12DB0"/>
    <a:srgbClr val="4726F9"/>
    <a:srgbClr val="00FF75"/>
    <a:srgbClr val="00E268"/>
    <a:srgbClr val="F2421D"/>
    <a:srgbClr val="F28A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61"/>
    <p:restoredTop sz="94674"/>
  </p:normalViewPr>
  <p:slideViewPr>
    <p:cSldViewPr snapToGrid="0" snapToObjects="1">
      <p:cViewPr varScale="1">
        <p:scale>
          <a:sx n="83" d="100"/>
          <a:sy n="83" d="100"/>
        </p:scale>
        <p:origin x="17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1C52C35-338F-134D-9425-ECAD6938624C}" type="doc">
      <dgm:prSet loTypeId="urn:microsoft.com/office/officeart/2005/8/layout/vList3" loCatId="" qsTypeId="urn:microsoft.com/office/officeart/2005/8/quickstyle/simple4" qsCatId="simple" csTypeId="urn:microsoft.com/office/officeart/2005/8/colors/accent1_2" csCatId="accent1" phldr="1"/>
      <dgm:spPr/>
    </dgm:pt>
    <dgm:pt modelId="{A292979B-4BE8-9244-AA02-A030F97DEB8E}">
      <dgm:prSet phldrT="[Text]"/>
      <dgm:spPr/>
      <dgm:t>
        <a:bodyPr/>
        <a:lstStyle/>
        <a:p>
          <a:r>
            <a:rPr lang="en-US" b="0" dirty="0" smtClean="0">
              <a:latin typeface="Century Gothic" charset="0"/>
              <a:ea typeface="Century Gothic" charset="0"/>
              <a:cs typeface="Century Gothic" charset="0"/>
            </a:rPr>
            <a:t>ALEXANDER HILTON</a:t>
          </a:r>
          <a:endParaRPr lang="en-US" b="0" dirty="0">
            <a:latin typeface="Century Gothic" charset="0"/>
            <a:ea typeface="Century Gothic" charset="0"/>
            <a:cs typeface="Century Gothic" charset="0"/>
          </a:endParaRPr>
        </a:p>
      </dgm:t>
    </dgm:pt>
    <dgm:pt modelId="{3B0B243A-F33D-2D4E-AC5C-7108FCFD70D6}" type="parTrans" cxnId="{F6C85044-3B08-7743-BA99-1923C37B61C0}">
      <dgm:prSet/>
      <dgm:spPr/>
      <dgm:t>
        <a:bodyPr/>
        <a:lstStyle/>
        <a:p>
          <a:endParaRPr lang="en-US">
            <a:latin typeface="Arial Rounded MT Bold" charset="0"/>
            <a:ea typeface="Arial Rounded MT Bold" charset="0"/>
            <a:cs typeface="Arial Rounded MT Bold" charset="0"/>
          </a:endParaRPr>
        </a:p>
      </dgm:t>
    </dgm:pt>
    <dgm:pt modelId="{FE1EEC09-9E61-CB4D-9AEE-9DC5CB7677B2}" type="sibTrans" cxnId="{F6C85044-3B08-7743-BA99-1923C37B61C0}">
      <dgm:prSet/>
      <dgm:spPr/>
      <dgm:t>
        <a:bodyPr/>
        <a:lstStyle/>
        <a:p>
          <a:endParaRPr lang="en-US">
            <a:latin typeface="Arial Rounded MT Bold" charset="0"/>
            <a:ea typeface="Arial Rounded MT Bold" charset="0"/>
            <a:cs typeface="Arial Rounded MT Bold" charset="0"/>
          </a:endParaRPr>
        </a:p>
      </dgm:t>
    </dgm:pt>
    <dgm:pt modelId="{969E1EC8-DA92-284E-ABA5-0030B48E55AB}">
      <dgm:prSet phldrT="[Text]"/>
      <dgm:spPr/>
      <dgm:t>
        <a:bodyPr/>
        <a:lstStyle/>
        <a:p>
          <a:r>
            <a:rPr lang="en-US" b="0" dirty="0" smtClean="0">
              <a:latin typeface="Century Gothic" charset="0"/>
              <a:ea typeface="Century Gothic" charset="0"/>
              <a:cs typeface="Century Gothic" charset="0"/>
            </a:rPr>
            <a:t>ANTONINO MAGNANO</a:t>
          </a:r>
          <a:endParaRPr lang="en-US" b="0" dirty="0">
            <a:latin typeface="Century Gothic" charset="0"/>
            <a:ea typeface="Century Gothic" charset="0"/>
            <a:cs typeface="Century Gothic" charset="0"/>
          </a:endParaRPr>
        </a:p>
      </dgm:t>
    </dgm:pt>
    <dgm:pt modelId="{26C78547-9D5B-204A-827C-47930A95EA20}" type="parTrans" cxnId="{C1EFD119-3820-6D4B-AA90-51FE469B5CD2}">
      <dgm:prSet/>
      <dgm:spPr/>
      <dgm:t>
        <a:bodyPr/>
        <a:lstStyle/>
        <a:p>
          <a:endParaRPr lang="en-US">
            <a:latin typeface="Arial Rounded MT Bold" charset="0"/>
            <a:ea typeface="Arial Rounded MT Bold" charset="0"/>
            <a:cs typeface="Arial Rounded MT Bold" charset="0"/>
          </a:endParaRPr>
        </a:p>
      </dgm:t>
    </dgm:pt>
    <dgm:pt modelId="{FE83BD24-5938-DE40-9C02-8611BF4D8F2D}" type="sibTrans" cxnId="{C1EFD119-3820-6D4B-AA90-51FE469B5CD2}">
      <dgm:prSet/>
      <dgm:spPr/>
      <dgm:t>
        <a:bodyPr/>
        <a:lstStyle/>
        <a:p>
          <a:endParaRPr lang="en-US">
            <a:latin typeface="Arial Rounded MT Bold" charset="0"/>
            <a:ea typeface="Arial Rounded MT Bold" charset="0"/>
            <a:cs typeface="Arial Rounded MT Bold" charset="0"/>
          </a:endParaRPr>
        </a:p>
      </dgm:t>
    </dgm:pt>
    <dgm:pt modelId="{B81D13F5-86E7-EE41-A561-3FD23E3BB95D}">
      <dgm:prSet phldrT="[Text]"/>
      <dgm:spPr/>
      <dgm:t>
        <a:bodyPr/>
        <a:lstStyle/>
        <a:p>
          <a:r>
            <a:rPr lang="en-US" b="0" dirty="0" smtClean="0">
              <a:latin typeface="Century Gothic" charset="0"/>
              <a:ea typeface="Century Gothic" charset="0"/>
              <a:cs typeface="Century Gothic" charset="0"/>
            </a:rPr>
            <a:t>FENGNAN ZHAO</a:t>
          </a:r>
          <a:endParaRPr lang="en-US" b="0" dirty="0">
            <a:latin typeface="Century Gothic" charset="0"/>
            <a:ea typeface="Century Gothic" charset="0"/>
            <a:cs typeface="Century Gothic" charset="0"/>
          </a:endParaRPr>
        </a:p>
      </dgm:t>
    </dgm:pt>
    <dgm:pt modelId="{BC5E2932-55EA-1844-9CCD-C29F9FB4A276}" type="parTrans" cxnId="{040C5CF3-7992-F44D-A3E1-4276F8726BB8}">
      <dgm:prSet/>
      <dgm:spPr/>
      <dgm:t>
        <a:bodyPr/>
        <a:lstStyle/>
        <a:p>
          <a:endParaRPr lang="en-US">
            <a:latin typeface="Arial Rounded MT Bold" charset="0"/>
            <a:ea typeface="Arial Rounded MT Bold" charset="0"/>
            <a:cs typeface="Arial Rounded MT Bold" charset="0"/>
          </a:endParaRPr>
        </a:p>
      </dgm:t>
    </dgm:pt>
    <dgm:pt modelId="{FB43F3DD-F56C-8F46-82D8-F91DC5D72D94}" type="sibTrans" cxnId="{040C5CF3-7992-F44D-A3E1-4276F8726BB8}">
      <dgm:prSet/>
      <dgm:spPr/>
      <dgm:t>
        <a:bodyPr/>
        <a:lstStyle/>
        <a:p>
          <a:endParaRPr lang="en-US">
            <a:latin typeface="Arial Rounded MT Bold" charset="0"/>
            <a:ea typeface="Arial Rounded MT Bold" charset="0"/>
            <a:cs typeface="Arial Rounded MT Bold" charset="0"/>
          </a:endParaRPr>
        </a:p>
      </dgm:t>
    </dgm:pt>
    <dgm:pt modelId="{F26A258E-74FE-124E-A695-39A6E0C64D06}">
      <dgm:prSet/>
      <dgm:spPr/>
      <dgm:t>
        <a:bodyPr/>
        <a:lstStyle/>
        <a:p>
          <a:r>
            <a:rPr lang="en-US" b="0" dirty="0" smtClean="0">
              <a:latin typeface="Century Gothic" charset="0"/>
              <a:ea typeface="Century Gothic" charset="0"/>
              <a:cs typeface="Century Gothic" charset="0"/>
            </a:rPr>
            <a:t>WAYNE LEONG</a:t>
          </a:r>
          <a:endParaRPr lang="en-US" b="0" dirty="0">
            <a:latin typeface="Century Gothic" charset="0"/>
            <a:ea typeface="Century Gothic" charset="0"/>
            <a:cs typeface="Century Gothic" charset="0"/>
          </a:endParaRPr>
        </a:p>
      </dgm:t>
    </dgm:pt>
    <dgm:pt modelId="{39C1EF17-4FFB-F44C-A88B-17E67166ED41}" type="parTrans" cxnId="{503CA5B0-7C82-F944-A22B-9D8FBA0C05F3}">
      <dgm:prSet/>
      <dgm:spPr/>
      <dgm:t>
        <a:bodyPr/>
        <a:lstStyle/>
        <a:p>
          <a:endParaRPr lang="en-US">
            <a:latin typeface="Arial Rounded MT Bold" charset="0"/>
            <a:ea typeface="Arial Rounded MT Bold" charset="0"/>
            <a:cs typeface="Arial Rounded MT Bold" charset="0"/>
          </a:endParaRPr>
        </a:p>
      </dgm:t>
    </dgm:pt>
    <dgm:pt modelId="{20B63311-556D-4248-B406-4BD1509828DB}" type="sibTrans" cxnId="{503CA5B0-7C82-F944-A22B-9D8FBA0C05F3}">
      <dgm:prSet/>
      <dgm:spPr/>
      <dgm:t>
        <a:bodyPr/>
        <a:lstStyle/>
        <a:p>
          <a:endParaRPr lang="en-US">
            <a:latin typeface="Arial Rounded MT Bold" charset="0"/>
            <a:ea typeface="Arial Rounded MT Bold" charset="0"/>
            <a:cs typeface="Arial Rounded MT Bold" charset="0"/>
          </a:endParaRPr>
        </a:p>
      </dgm:t>
    </dgm:pt>
    <dgm:pt modelId="{39ECE139-10AE-304A-9B49-68290BA9CC9E}">
      <dgm:prSet/>
      <dgm:spPr/>
      <dgm:t>
        <a:bodyPr/>
        <a:lstStyle/>
        <a:p>
          <a:r>
            <a:rPr lang="en-US" b="0" dirty="0" smtClean="0">
              <a:latin typeface="Century Gothic" charset="0"/>
              <a:ea typeface="Century Gothic" charset="0"/>
              <a:cs typeface="Century Gothic" charset="0"/>
            </a:rPr>
            <a:t>KARTHICKPRABU RAJAMANI</a:t>
          </a:r>
          <a:endParaRPr lang="en-US" b="0" dirty="0">
            <a:latin typeface="Century Gothic" charset="0"/>
            <a:ea typeface="Century Gothic" charset="0"/>
            <a:cs typeface="Century Gothic" charset="0"/>
          </a:endParaRPr>
        </a:p>
      </dgm:t>
    </dgm:pt>
    <dgm:pt modelId="{A304BD91-AAD7-AF46-9A45-7F966D0449BE}" type="parTrans" cxnId="{FDB67632-15F6-8E4F-994F-69EBB5AE88B5}">
      <dgm:prSet/>
      <dgm:spPr/>
      <dgm:t>
        <a:bodyPr/>
        <a:lstStyle/>
        <a:p>
          <a:endParaRPr lang="en-US">
            <a:latin typeface="Arial Rounded MT Bold" charset="0"/>
            <a:ea typeface="Arial Rounded MT Bold" charset="0"/>
            <a:cs typeface="Arial Rounded MT Bold" charset="0"/>
          </a:endParaRPr>
        </a:p>
      </dgm:t>
    </dgm:pt>
    <dgm:pt modelId="{CE829174-F78E-AD4F-8D6F-43F2F8EF974F}" type="sibTrans" cxnId="{FDB67632-15F6-8E4F-994F-69EBB5AE88B5}">
      <dgm:prSet/>
      <dgm:spPr/>
      <dgm:t>
        <a:bodyPr/>
        <a:lstStyle/>
        <a:p>
          <a:endParaRPr lang="en-US">
            <a:latin typeface="Arial Rounded MT Bold" charset="0"/>
            <a:ea typeface="Arial Rounded MT Bold" charset="0"/>
            <a:cs typeface="Arial Rounded MT Bold" charset="0"/>
          </a:endParaRPr>
        </a:p>
      </dgm:t>
    </dgm:pt>
    <dgm:pt modelId="{ECB31F74-1802-164A-A603-6708B0835B53}" type="pres">
      <dgm:prSet presAssocID="{21C52C35-338F-134D-9425-ECAD6938624C}" presName="linearFlow" presStyleCnt="0">
        <dgm:presLayoutVars>
          <dgm:dir/>
          <dgm:resizeHandles val="exact"/>
        </dgm:presLayoutVars>
      </dgm:prSet>
      <dgm:spPr/>
    </dgm:pt>
    <dgm:pt modelId="{8C488086-F6E1-8443-9B4E-A860C1E75EE0}" type="pres">
      <dgm:prSet presAssocID="{A292979B-4BE8-9244-AA02-A030F97DEB8E}" presName="composite" presStyleCnt="0"/>
      <dgm:spPr/>
    </dgm:pt>
    <dgm:pt modelId="{A7240623-5E2D-564C-B56E-3A11FC8A770D}" type="pres">
      <dgm:prSet presAssocID="{A292979B-4BE8-9244-AA02-A030F97DEB8E}" presName="imgShp" presStyleLbl="fgImgPlace1" presStyleIdx="0" presStyleCnt="5"/>
      <dgm:spPr/>
    </dgm:pt>
    <dgm:pt modelId="{CB23A863-3097-FE47-A6C3-25F694159416}" type="pres">
      <dgm:prSet presAssocID="{A292979B-4BE8-9244-AA02-A030F97DEB8E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300B28-8172-0848-A238-E993DCE7C23E}" type="pres">
      <dgm:prSet presAssocID="{FE1EEC09-9E61-CB4D-9AEE-9DC5CB7677B2}" presName="spacing" presStyleCnt="0"/>
      <dgm:spPr/>
    </dgm:pt>
    <dgm:pt modelId="{4F249FE1-FE2E-A444-AC8B-C76F2930AC4A}" type="pres">
      <dgm:prSet presAssocID="{969E1EC8-DA92-284E-ABA5-0030B48E55AB}" presName="composite" presStyleCnt="0"/>
      <dgm:spPr/>
    </dgm:pt>
    <dgm:pt modelId="{53A61AB9-6C1F-614C-88AF-C84D31CAD7E6}" type="pres">
      <dgm:prSet presAssocID="{969E1EC8-DA92-284E-ABA5-0030B48E55AB}" presName="imgShp" presStyleLbl="fgImgPlace1" presStyleIdx="1" presStyleCnt="5"/>
      <dgm:spPr/>
    </dgm:pt>
    <dgm:pt modelId="{F9A16155-3665-DF48-98C4-EF26829B2F00}" type="pres">
      <dgm:prSet presAssocID="{969E1EC8-DA92-284E-ABA5-0030B48E55AB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13C0A2-8706-B149-A722-19DEF74261FF}" type="pres">
      <dgm:prSet presAssocID="{FE83BD24-5938-DE40-9C02-8611BF4D8F2D}" presName="spacing" presStyleCnt="0"/>
      <dgm:spPr/>
    </dgm:pt>
    <dgm:pt modelId="{1D781E16-7207-0B45-935B-64BCE256C92E}" type="pres">
      <dgm:prSet presAssocID="{B81D13F5-86E7-EE41-A561-3FD23E3BB95D}" presName="composite" presStyleCnt="0"/>
      <dgm:spPr/>
    </dgm:pt>
    <dgm:pt modelId="{CCED82C7-2D40-7A42-9328-B967BC7E6552}" type="pres">
      <dgm:prSet presAssocID="{B81D13F5-86E7-EE41-A561-3FD23E3BB95D}" presName="imgShp" presStyleLbl="fgImgPlace1" presStyleIdx="2" presStyleCnt="5"/>
      <dgm:spPr/>
    </dgm:pt>
    <dgm:pt modelId="{B1806303-C760-5845-BF97-D8DAA700D846}" type="pres">
      <dgm:prSet presAssocID="{B81D13F5-86E7-EE41-A561-3FD23E3BB95D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DCD990-CEFF-EC47-BA63-FAEE3A685683}" type="pres">
      <dgm:prSet presAssocID="{FB43F3DD-F56C-8F46-82D8-F91DC5D72D94}" presName="spacing" presStyleCnt="0"/>
      <dgm:spPr/>
    </dgm:pt>
    <dgm:pt modelId="{63DBFAF5-DC12-B843-A78C-BAE26AD2BD84}" type="pres">
      <dgm:prSet presAssocID="{F26A258E-74FE-124E-A695-39A6E0C64D06}" presName="composite" presStyleCnt="0"/>
      <dgm:spPr/>
    </dgm:pt>
    <dgm:pt modelId="{4F48BC21-CE35-1341-BE8A-D4D5C8C1EA08}" type="pres">
      <dgm:prSet presAssocID="{F26A258E-74FE-124E-A695-39A6E0C64D06}" presName="imgShp" presStyleLbl="fgImgPlace1" presStyleIdx="3" presStyleCnt="5"/>
      <dgm:spPr/>
    </dgm:pt>
    <dgm:pt modelId="{D3FCDB91-EAF4-D747-AD91-A73B739E2F77}" type="pres">
      <dgm:prSet presAssocID="{F26A258E-74FE-124E-A695-39A6E0C64D06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F3D0F2-8832-7145-8BCD-EE9AE94AFBB5}" type="pres">
      <dgm:prSet presAssocID="{20B63311-556D-4248-B406-4BD1509828DB}" presName="spacing" presStyleCnt="0"/>
      <dgm:spPr/>
    </dgm:pt>
    <dgm:pt modelId="{FB5DA773-D918-EA4E-B4C8-DE18CA07BAD6}" type="pres">
      <dgm:prSet presAssocID="{39ECE139-10AE-304A-9B49-68290BA9CC9E}" presName="composite" presStyleCnt="0"/>
      <dgm:spPr/>
    </dgm:pt>
    <dgm:pt modelId="{5FB27652-C6A3-D342-88B5-8BB51A7F671C}" type="pres">
      <dgm:prSet presAssocID="{39ECE139-10AE-304A-9B49-68290BA9CC9E}" presName="imgShp" presStyleLbl="fgImgPlace1" presStyleIdx="4" presStyleCnt="5"/>
      <dgm:spPr/>
    </dgm:pt>
    <dgm:pt modelId="{4021DD09-63BD-E549-9544-8772B0FAD34D}" type="pres">
      <dgm:prSet presAssocID="{39ECE139-10AE-304A-9B49-68290BA9CC9E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F9153B1-648B-104D-B7AB-07B4782D450A}" type="presOf" srcId="{F26A258E-74FE-124E-A695-39A6E0C64D06}" destId="{D3FCDB91-EAF4-D747-AD91-A73B739E2F77}" srcOrd="0" destOrd="0" presId="urn:microsoft.com/office/officeart/2005/8/layout/vList3"/>
    <dgm:cxn modelId="{503CA5B0-7C82-F944-A22B-9D8FBA0C05F3}" srcId="{21C52C35-338F-134D-9425-ECAD6938624C}" destId="{F26A258E-74FE-124E-A695-39A6E0C64D06}" srcOrd="3" destOrd="0" parTransId="{39C1EF17-4FFB-F44C-A88B-17E67166ED41}" sibTransId="{20B63311-556D-4248-B406-4BD1509828DB}"/>
    <dgm:cxn modelId="{C1EFD119-3820-6D4B-AA90-51FE469B5CD2}" srcId="{21C52C35-338F-134D-9425-ECAD6938624C}" destId="{969E1EC8-DA92-284E-ABA5-0030B48E55AB}" srcOrd="1" destOrd="0" parTransId="{26C78547-9D5B-204A-827C-47930A95EA20}" sibTransId="{FE83BD24-5938-DE40-9C02-8611BF4D8F2D}"/>
    <dgm:cxn modelId="{E42CDACB-E0C7-C64B-902D-27F3A5EE7DDE}" type="presOf" srcId="{B81D13F5-86E7-EE41-A561-3FD23E3BB95D}" destId="{B1806303-C760-5845-BF97-D8DAA700D846}" srcOrd="0" destOrd="0" presId="urn:microsoft.com/office/officeart/2005/8/layout/vList3"/>
    <dgm:cxn modelId="{38A9058E-54D7-E44C-916B-453CD140F70F}" type="presOf" srcId="{A292979B-4BE8-9244-AA02-A030F97DEB8E}" destId="{CB23A863-3097-FE47-A6C3-25F694159416}" srcOrd="0" destOrd="0" presId="urn:microsoft.com/office/officeart/2005/8/layout/vList3"/>
    <dgm:cxn modelId="{F6E20AF6-49AC-2342-8A91-8B5556414133}" type="presOf" srcId="{39ECE139-10AE-304A-9B49-68290BA9CC9E}" destId="{4021DD09-63BD-E549-9544-8772B0FAD34D}" srcOrd="0" destOrd="0" presId="urn:microsoft.com/office/officeart/2005/8/layout/vList3"/>
    <dgm:cxn modelId="{FDB67632-15F6-8E4F-994F-69EBB5AE88B5}" srcId="{21C52C35-338F-134D-9425-ECAD6938624C}" destId="{39ECE139-10AE-304A-9B49-68290BA9CC9E}" srcOrd="4" destOrd="0" parTransId="{A304BD91-AAD7-AF46-9A45-7F966D0449BE}" sibTransId="{CE829174-F78E-AD4F-8D6F-43F2F8EF974F}"/>
    <dgm:cxn modelId="{F6C85044-3B08-7743-BA99-1923C37B61C0}" srcId="{21C52C35-338F-134D-9425-ECAD6938624C}" destId="{A292979B-4BE8-9244-AA02-A030F97DEB8E}" srcOrd="0" destOrd="0" parTransId="{3B0B243A-F33D-2D4E-AC5C-7108FCFD70D6}" sibTransId="{FE1EEC09-9E61-CB4D-9AEE-9DC5CB7677B2}"/>
    <dgm:cxn modelId="{F2B0A0CF-0CFB-9B4C-8442-3DBEFEE8D462}" type="presOf" srcId="{21C52C35-338F-134D-9425-ECAD6938624C}" destId="{ECB31F74-1802-164A-A603-6708B0835B53}" srcOrd="0" destOrd="0" presId="urn:microsoft.com/office/officeart/2005/8/layout/vList3"/>
    <dgm:cxn modelId="{040C5CF3-7992-F44D-A3E1-4276F8726BB8}" srcId="{21C52C35-338F-134D-9425-ECAD6938624C}" destId="{B81D13F5-86E7-EE41-A561-3FD23E3BB95D}" srcOrd="2" destOrd="0" parTransId="{BC5E2932-55EA-1844-9CCD-C29F9FB4A276}" sibTransId="{FB43F3DD-F56C-8F46-82D8-F91DC5D72D94}"/>
    <dgm:cxn modelId="{117A7B66-3F67-6D45-96B4-F830F5FB633A}" type="presOf" srcId="{969E1EC8-DA92-284E-ABA5-0030B48E55AB}" destId="{F9A16155-3665-DF48-98C4-EF26829B2F00}" srcOrd="0" destOrd="0" presId="urn:microsoft.com/office/officeart/2005/8/layout/vList3"/>
    <dgm:cxn modelId="{70793B2F-39C7-0540-98CA-606A542A5CE0}" type="presParOf" srcId="{ECB31F74-1802-164A-A603-6708B0835B53}" destId="{8C488086-F6E1-8443-9B4E-A860C1E75EE0}" srcOrd="0" destOrd="0" presId="urn:microsoft.com/office/officeart/2005/8/layout/vList3"/>
    <dgm:cxn modelId="{BD6EEA26-1340-F74D-A9CA-521F8C27A158}" type="presParOf" srcId="{8C488086-F6E1-8443-9B4E-A860C1E75EE0}" destId="{A7240623-5E2D-564C-B56E-3A11FC8A770D}" srcOrd="0" destOrd="0" presId="urn:microsoft.com/office/officeart/2005/8/layout/vList3"/>
    <dgm:cxn modelId="{40B467AF-488B-FE43-A59C-1DF8F307A624}" type="presParOf" srcId="{8C488086-F6E1-8443-9B4E-A860C1E75EE0}" destId="{CB23A863-3097-FE47-A6C3-25F694159416}" srcOrd="1" destOrd="0" presId="urn:microsoft.com/office/officeart/2005/8/layout/vList3"/>
    <dgm:cxn modelId="{131E1285-578C-E141-9136-3F35214102CA}" type="presParOf" srcId="{ECB31F74-1802-164A-A603-6708B0835B53}" destId="{55300B28-8172-0848-A238-E993DCE7C23E}" srcOrd="1" destOrd="0" presId="urn:microsoft.com/office/officeart/2005/8/layout/vList3"/>
    <dgm:cxn modelId="{8E359B56-0E8F-794D-B3F8-4CD549BED87C}" type="presParOf" srcId="{ECB31F74-1802-164A-A603-6708B0835B53}" destId="{4F249FE1-FE2E-A444-AC8B-C76F2930AC4A}" srcOrd="2" destOrd="0" presId="urn:microsoft.com/office/officeart/2005/8/layout/vList3"/>
    <dgm:cxn modelId="{B784B3CC-B805-9646-9286-B3B08F2E7000}" type="presParOf" srcId="{4F249FE1-FE2E-A444-AC8B-C76F2930AC4A}" destId="{53A61AB9-6C1F-614C-88AF-C84D31CAD7E6}" srcOrd="0" destOrd="0" presId="urn:microsoft.com/office/officeart/2005/8/layout/vList3"/>
    <dgm:cxn modelId="{43170B19-3694-914A-AD08-C269D4E2D7D2}" type="presParOf" srcId="{4F249FE1-FE2E-A444-AC8B-C76F2930AC4A}" destId="{F9A16155-3665-DF48-98C4-EF26829B2F00}" srcOrd="1" destOrd="0" presId="urn:microsoft.com/office/officeart/2005/8/layout/vList3"/>
    <dgm:cxn modelId="{532B508F-DB0E-D245-96BD-7882C2BD72E4}" type="presParOf" srcId="{ECB31F74-1802-164A-A603-6708B0835B53}" destId="{2713C0A2-8706-B149-A722-19DEF74261FF}" srcOrd="3" destOrd="0" presId="urn:microsoft.com/office/officeart/2005/8/layout/vList3"/>
    <dgm:cxn modelId="{CE0F4C30-340A-CE44-A0BC-AC3D2D7BAF88}" type="presParOf" srcId="{ECB31F74-1802-164A-A603-6708B0835B53}" destId="{1D781E16-7207-0B45-935B-64BCE256C92E}" srcOrd="4" destOrd="0" presId="urn:microsoft.com/office/officeart/2005/8/layout/vList3"/>
    <dgm:cxn modelId="{FAF4A240-0AE0-2D4B-B222-043786A74B11}" type="presParOf" srcId="{1D781E16-7207-0B45-935B-64BCE256C92E}" destId="{CCED82C7-2D40-7A42-9328-B967BC7E6552}" srcOrd="0" destOrd="0" presId="urn:microsoft.com/office/officeart/2005/8/layout/vList3"/>
    <dgm:cxn modelId="{37450BA9-0024-B44A-87F2-24368C729BDA}" type="presParOf" srcId="{1D781E16-7207-0B45-935B-64BCE256C92E}" destId="{B1806303-C760-5845-BF97-D8DAA700D846}" srcOrd="1" destOrd="0" presId="urn:microsoft.com/office/officeart/2005/8/layout/vList3"/>
    <dgm:cxn modelId="{0E4AA0B5-265E-F045-BB03-10262999B5F5}" type="presParOf" srcId="{ECB31F74-1802-164A-A603-6708B0835B53}" destId="{19DCD990-CEFF-EC47-BA63-FAEE3A685683}" srcOrd="5" destOrd="0" presId="urn:microsoft.com/office/officeart/2005/8/layout/vList3"/>
    <dgm:cxn modelId="{28C7BB12-0785-DF4A-963A-C098C57BD964}" type="presParOf" srcId="{ECB31F74-1802-164A-A603-6708B0835B53}" destId="{63DBFAF5-DC12-B843-A78C-BAE26AD2BD84}" srcOrd="6" destOrd="0" presId="urn:microsoft.com/office/officeart/2005/8/layout/vList3"/>
    <dgm:cxn modelId="{6D2AC668-A35F-C245-9393-3A3A9B58A07D}" type="presParOf" srcId="{63DBFAF5-DC12-B843-A78C-BAE26AD2BD84}" destId="{4F48BC21-CE35-1341-BE8A-D4D5C8C1EA08}" srcOrd="0" destOrd="0" presId="urn:microsoft.com/office/officeart/2005/8/layout/vList3"/>
    <dgm:cxn modelId="{6C7CFB92-6B62-E14E-A2C9-31A5C126203C}" type="presParOf" srcId="{63DBFAF5-DC12-B843-A78C-BAE26AD2BD84}" destId="{D3FCDB91-EAF4-D747-AD91-A73B739E2F77}" srcOrd="1" destOrd="0" presId="urn:microsoft.com/office/officeart/2005/8/layout/vList3"/>
    <dgm:cxn modelId="{56BAFAED-8B18-E04B-9B1F-2D7B50E8BC83}" type="presParOf" srcId="{ECB31F74-1802-164A-A603-6708B0835B53}" destId="{41F3D0F2-8832-7145-8BCD-EE9AE94AFBB5}" srcOrd="7" destOrd="0" presId="urn:microsoft.com/office/officeart/2005/8/layout/vList3"/>
    <dgm:cxn modelId="{BFE12B05-9269-9642-B391-D044B0112C0A}" type="presParOf" srcId="{ECB31F74-1802-164A-A603-6708B0835B53}" destId="{FB5DA773-D918-EA4E-B4C8-DE18CA07BAD6}" srcOrd="8" destOrd="0" presId="urn:microsoft.com/office/officeart/2005/8/layout/vList3"/>
    <dgm:cxn modelId="{AAAACFDE-9089-2945-A95F-AD7EF8B82F67}" type="presParOf" srcId="{FB5DA773-D918-EA4E-B4C8-DE18CA07BAD6}" destId="{5FB27652-C6A3-D342-88B5-8BB51A7F671C}" srcOrd="0" destOrd="0" presId="urn:microsoft.com/office/officeart/2005/8/layout/vList3"/>
    <dgm:cxn modelId="{A2930874-6C4B-A447-A061-896BCC292509}" type="presParOf" srcId="{FB5DA773-D918-EA4E-B4C8-DE18CA07BAD6}" destId="{4021DD09-63BD-E549-9544-8772B0FAD34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23A863-3097-FE47-A6C3-25F694159416}">
      <dsp:nvSpPr>
        <dsp:cNvPr id="0" name=""/>
        <dsp:cNvSpPr/>
      </dsp:nvSpPr>
      <dsp:spPr>
        <a:xfrm rot="10800000">
          <a:off x="1166348" y="1032"/>
          <a:ext cx="4281277" cy="35192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518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latin typeface="Century Gothic" charset="0"/>
              <a:ea typeface="Century Gothic" charset="0"/>
              <a:cs typeface="Century Gothic" charset="0"/>
            </a:rPr>
            <a:t>ALEXANDER HILTON</a:t>
          </a:r>
          <a:endParaRPr lang="en-US" sz="1600" b="0" kern="1200" dirty="0">
            <a:latin typeface="Century Gothic" charset="0"/>
            <a:ea typeface="Century Gothic" charset="0"/>
            <a:cs typeface="Century Gothic" charset="0"/>
          </a:endParaRPr>
        </a:p>
      </dsp:txBody>
      <dsp:txXfrm rot="10800000">
        <a:off x="1254329" y="1032"/>
        <a:ext cx="4193296" cy="351924"/>
      </dsp:txXfrm>
    </dsp:sp>
    <dsp:sp modelId="{A7240623-5E2D-564C-B56E-3A11FC8A770D}">
      <dsp:nvSpPr>
        <dsp:cNvPr id="0" name=""/>
        <dsp:cNvSpPr/>
      </dsp:nvSpPr>
      <dsp:spPr>
        <a:xfrm>
          <a:off x="990385" y="1032"/>
          <a:ext cx="351924" cy="35192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9A16155-3665-DF48-98C4-EF26829B2F00}">
      <dsp:nvSpPr>
        <dsp:cNvPr id="0" name=""/>
        <dsp:cNvSpPr/>
      </dsp:nvSpPr>
      <dsp:spPr>
        <a:xfrm rot="10800000">
          <a:off x="1166348" y="440937"/>
          <a:ext cx="4281277" cy="35192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518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latin typeface="Century Gothic" charset="0"/>
              <a:ea typeface="Century Gothic" charset="0"/>
              <a:cs typeface="Century Gothic" charset="0"/>
            </a:rPr>
            <a:t>ANTONINO MAGNANO</a:t>
          </a:r>
          <a:endParaRPr lang="en-US" sz="1600" b="0" kern="1200" dirty="0">
            <a:latin typeface="Century Gothic" charset="0"/>
            <a:ea typeface="Century Gothic" charset="0"/>
            <a:cs typeface="Century Gothic" charset="0"/>
          </a:endParaRPr>
        </a:p>
      </dsp:txBody>
      <dsp:txXfrm rot="10800000">
        <a:off x="1254329" y="440937"/>
        <a:ext cx="4193296" cy="351924"/>
      </dsp:txXfrm>
    </dsp:sp>
    <dsp:sp modelId="{53A61AB9-6C1F-614C-88AF-C84D31CAD7E6}">
      <dsp:nvSpPr>
        <dsp:cNvPr id="0" name=""/>
        <dsp:cNvSpPr/>
      </dsp:nvSpPr>
      <dsp:spPr>
        <a:xfrm>
          <a:off x="990385" y="440937"/>
          <a:ext cx="351924" cy="35192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1806303-C760-5845-BF97-D8DAA700D846}">
      <dsp:nvSpPr>
        <dsp:cNvPr id="0" name=""/>
        <dsp:cNvSpPr/>
      </dsp:nvSpPr>
      <dsp:spPr>
        <a:xfrm rot="10800000">
          <a:off x="1166348" y="880843"/>
          <a:ext cx="4281277" cy="35192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518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latin typeface="Century Gothic" charset="0"/>
              <a:ea typeface="Century Gothic" charset="0"/>
              <a:cs typeface="Century Gothic" charset="0"/>
            </a:rPr>
            <a:t>FENGNAN ZHAO</a:t>
          </a:r>
          <a:endParaRPr lang="en-US" sz="1600" b="0" kern="1200" dirty="0">
            <a:latin typeface="Century Gothic" charset="0"/>
            <a:ea typeface="Century Gothic" charset="0"/>
            <a:cs typeface="Century Gothic" charset="0"/>
          </a:endParaRPr>
        </a:p>
      </dsp:txBody>
      <dsp:txXfrm rot="10800000">
        <a:off x="1254329" y="880843"/>
        <a:ext cx="4193296" cy="351924"/>
      </dsp:txXfrm>
    </dsp:sp>
    <dsp:sp modelId="{CCED82C7-2D40-7A42-9328-B967BC7E6552}">
      <dsp:nvSpPr>
        <dsp:cNvPr id="0" name=""/>
        <dsp:cNvSpPr/>
      </dsp:nvSpPr>
      <dsp:spPr>
        <a:xfrm>
          <a:off x="990385" y="880843"/>
          <a:ext cx="351924" cy="35192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3FCDB91-EAF4-D747-AD91-A73B739E2F77}">
      <dsp:nvSpPr>
        <dsp:cNvPr id="0" name=""/>
        <dsp:cNvSpPr/>
      </dsp:nvSpPr>
      <dsp:spPr>
        <a:xfrm rot="10800000">
          <a:off x="1166348" y="1320749"/>
          <a:ext cx="4281277" cy="35192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518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latin typeface="Century Gothic" charset="0"/>
              <a:ea typeface="Century Gothic" charset="0"/>
              <a:cs typeface="Century Gothic" charset="0"/>
            </a:rPr>
            <a:t>WAYNE LEONG</a:t>
          </a:r>
          <a:endParaRPr lang="en-US" sz="1600" b="0" kern="1200" dirty="0">
            <a:latin typeface="Century Gothic" charset="0"/>
            <a:ea typeface="Century Gothic" charset="0"/>
            <a:cs typeface="Century Gothic" charset="0"/>
          </a:endParaRPr>
        </a:p>
      </dsp:txBody>
      <dsp:txXfrm rot="10800000">
        <a:off x="1254329" y="1320749"/>
        <a:ext cx="4193296" cy="351924"/>
      </dsp:txXfrm>
    </dsp:sp>
    <dsp:sp modelId="{4F48BC21-CE35-1341-BE8A-D4D5C8C1EA08}">
      <dsp:nvSpPr>
        <dsp:cNvPr id="0" name=""/>
        <dsp:cNvSpPr/>
      </dsp:nvSpPr>
      <dsp:spPr>
        <a:xfrm>
          <a:off x="990385" y="1320749"/>
          <a:ext cx="351924" cy="35192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021DD09-63BD-E549-9544-8772B0FAD34D}">
      <dsp:nvSpPr>
        <dsp:cNvPr id="0" name=""/>
        <dsp:cNvSpPr/>
      </dsp:nvSpPr>
      <dsp:spPr>
        <a:xfrm rot="10800000">
          <a:off x="1166348" y="1760655"/>
          <a:ext cx="4281277" cy="35192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hueMod val="94000"/>
                <a:satMod val="130000"/>
                <a:lumMod val="128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lumMod val="88000"/>
              </a:schemeClr>
            </a:gs>
          </a:gsLst>
          <a:lin ang="5400000" scaled="0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5189" tIns="60960" rIns="113792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kern="1200" dirty="0" smtClean="0">
              <a:latin typeface="Century Gothic" charset="0"/>
              <a:ea typeface="Century Gothic" charset="0"/>
              <a:cs typeface="Century Gothic" charset="0"/>
            </a:rPr>
            <a:t>KARTHICKPRABU RAJAMANI</a:t>
          </a:r>
          <a:endParaRPr lang="en-US" sz="1600" b="0" kern="1200" dirty="0">
            <a:latin typeface="Century Gothic" charset="0"/>
            <a:ea typeface="Century Gothic" charset="0"/>
            <a:cs typeface="Century Gothic" charset="0"/>
          </a:endParaRPr>
        </a:p>
      </dsp:txBody>
      <dsp:txXfrm rot="10800000">
        <a:off x="1254329" y="1760655"/>
        <a:ext cx="4193296" cy="351924"/>
      </dsp:txXfrm>
    </dsp:sp>
    <dsp:sp modelId="{5FB27652-C6A3-D342-88B5-8BB51A7F671C}">
      <dsp:nvSpPr>
        <dsp:cNvPr id="0" name=""/>
        <dsp:cNvSpPr/>
      </dsp:nvSpPr>
      <dsp:spPr>
        <a:xfrm>
          <a:off x="990385" y="1760655"/>
          <a:ext cx="351924" cy="351924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5B1A71-1792-9949-BDA8-87B50E010672}" type="datetimeFigureOut">
              <a:rPr lang="en-US" smtClean="0"/>
              <a:t>10/27/2017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02CA3-A3E9-444E-B45D-A2C6B3933D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1624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10/27/2017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08517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4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-419724"/>
            <a:ext cx="10471228" cy="2458386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>
                <a:latin typeface="Century Gothic" charset="0"/>
                <a:ea typeface="Century Gothic" charset="0"/>
                <a:cs typeface="Century Gothic" charset="0"/>
              </a:rPr>
              <a:t>BANK 2 THE FUTURE</a:t>
            </a:r>
            <a:endParaRPr lang="en-US" sz="72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448732" y="34406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58319" y="37660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6908" y="412254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671205112"/>
              </p:ext>
            </p:extLst>
          </p:nvPr>
        </p:nvGraphicFramePr>
        <p:xfrm>
          <a:off x="6393570" y="4317037"/>
          <a:ext cx="6438011" cy="2113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5090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6" grpId="0">
        <p:bldAsOne/>
      </p:bldGraphic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14793" y="-224852"/>
            <a:ext cx="12966491" cy="737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14" y="0"/>
            <a:ext cx="10671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5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314793" y="-224852"/>
            <a:ext cx="12966491" cy="73751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114" y="0"/>
            <a:ext cx="106717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470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73687" y="3136613"/>
            <a:ext cx="1444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DEMO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044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49902" y="0"/>
            <a:ext cx="12636709" cy="6858000"/>
          </a:xfrm>
          <a:prstGeom prst="rect">
            <a:avLst/>
          </a:prstGeom>
          <a:solidFill>
            <a:schemeClr val="lt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019331" y="381058"/>
            <a:ext cx="9308892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Learning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AI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Language understanding, training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Collaboration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GitHub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Technology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Node JS / React / Java Web Services + Swagger / Rest</a:t>
            </a:r>
          </a:p>
          <a:p>
            <a:pPr marL="742950" lvl="1" indent="-285750">
              <a:buFont typeface="Arial" charset="0"/>
              <a:buChar char="•"/>
            </a:pPr>
            <a:endParaRPr lang="en-US" sz="2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Cloud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Azure </a:t>
            </a:r>
            <a:r>
              <a:rPr lang="mr-IN" sz="2800" dirty="0" smtClean="0">
                <a:solidFill>
                  <a:schemeClr val="bg2">
                    <a:lumMod val="75000"/>
                  </a:schemeClr>
                </a:solidFill>
              </a:rPr>
              <a:t>–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 deployment, setup (logging!)</a:t>
            </a:r>
          </a:p>
          <a:p>
            <a:pPr marL="285750" indent="-285750">
              <a:buFont typeface="Arial" charset="0"/>
              <a:buChar char="•"/>
            </a:pPr>
            <a:endParaRPr lang="en-US" sz="2800" dirty="0"/>
          </a:p>
          <a:p>
            <a:pPr marL="285750" indent="-285750">
              <a:buFont typeface="Arial" charset="0"/>
              <a:buChar char="•"/>
            </a:pPr>
            <a:r>
              <a:rPr lang="en-US" sz="2800" dirty="0" smtClean="0"/>
              <a:t>Bot Channel integration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3874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7713" y="2083632"/>
            <a:ext cx="3695699" cy="2638269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2758191" y="3402764"/>
            <a:ext cx="1184822" cy="41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667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956" y="2095589"/>
            <a:ext cx="3810000" cy="2638269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7526898" y="3402763"/>
            <a:ext cx="1528996" cy="4197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2758191" y="537889"/>
            <a:ext cx="541526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u="sng" dirty="0" smtClean="0"/>
              <a:t>Problem</a:t>
            </a:r>
            <a:r>
              <a:rPr lang="en-US" sz="3600" dirty="0" smtClean="0"/>
              <a:t> Statement</a:t>
            </a:r>
            <a:endParaRPr lang="en-US" sz="3600" dirty="0"/>
          </a:p>
        </p:txBody>
      </p:sp>
      <p:sp>
        <p:nvSpPr>
          <p:cNvPr id="9" name="TextBox 8"/>
          <p:cNvSpPr txBox="1"/>
          <p:nvPr/>
        </p:nvSpPr>
        <p:spPr>
          <a:xfrm>
            <a:off x="9107509" y="2953058"/>
            <a:ext cx="22621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</a:rPr>
              <a:t>Order</a:t>
            </a:r>
          </a:p>
          <a:p>
            <a:pPr algn="ctr"/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</a:rPr>
              <a:t>Management</a:t>
            </a:r>
          </a:p>
          <a:p>
            <a:pPr algn="ctr"/>
            <a:r>
              <a:rPr lang="en-US" sz="2400" dirty="0" smtClean="0">
                <a:solidFill>
                  <a:schemeClr val="bg2">
                    <a:lumMod val="75000"/>
                  </a:schemeClr>
                </a:solidFill>
              </a:rPr>
              <a:t>Platform</a:t>
            </a:r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096569" y="4733858"/>
            <a:ext cx="930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Dealer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905988" y="4721901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Customer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8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484" l="5346" r="88365">
                        <a14:backgroundMark x1="55975" y1="42767" x2="55975" y2="42767"/>
                        <a14:backgroundMark x1="55975" y1="42767" x2="55975" y2="427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165" y="2121108"/>
            <a:ext cx="3147935" cy="30280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615" b="90385" l="7126" r="823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98" t="4153" r="9280"/>
          <a:stretch/>
        </p:blipFill>
        <p:spPr>
          <a:xfrm>
            <a:off x="2276010" y="1960836"/>
            <a:ext cx="3207894" cy="302801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5346494" y="3072984"/>
            <a:ext cx="880671" cy="2248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ight Arrow 8"/>
          <p:cNvSpPr/>
          <p:nvPr/>
        </p:nvSpPr>
        <p:spPr>
          <a:xfrm rot="10800000">
            <a:off x="5346493" y="3410263"/>
            <a:ext cx="880671" cy="247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015309" y="1376061"/>
            <a:ext cx="580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319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69880" y="829155"/>
            <a:ext cx="9720931" cy="56323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AI &amp; Cognitive Services</a:t>
            </a:r>
          </a:p>
          <a:p>
            <a:endParaRPr lang="en-US" sz="2400" dirty="0"/>
          </a:p>
          <a:p>
            <a:r>
              <a:rPr lang="en-US" sz="2800" dirty="0" smtClean="0"/>
              <a:t>Speech recognition</a:t>
            </a:r>
          </a:p>
          <a:p>
            <a:endParaRPr lang="en-US" sz="2800" dirty="0"/>
          </a:p>
          <a:p>
            <a:r>
              <a:rPr lang="en-US" sz="2800" dirty="0" smtClean="0"/>
              <a:t>Speech </a:t>
            </a:r>
            <a:r>
              <a:rPr lang="en-US" sz="2800" dirty="0" smtClean="0"/>
              <a:t>to Text</a:t>
            </a:r>
            <a:endParaRPr lang="en-US" sz="2800" dirty="0" smtClean="0"/>
          </a:p>
          <a:p>
            <a:endParaRPr lang="en-US" sz="2800" dirty="0"/>
          </a:p>
          <a:p>
            <a:r>
              <a:rPr lang="en-US" sz="2800" dirty="0" smtClean="0"/>
              <a:t>Language understanding (LUIS) with Machine Learning</a:t>
            </a:r>
          </a:p>
          <a:p>
            <a:pPr marL="342900" indent="-342900">
              <a:buFont typeface="Arial" charset="0"/>
              <a:buChar char="•"/>
            </a:pPr>
            <a:endParaRPr lang="en-US" sz="28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Intents, entities &amp; actions</a:t>
            </a:r>
          </a:p>
          <a:p>
            <a:endParaRPr lang="en-US" sz="2800" dirty="0"/>
          </a:p>
          <a:p>
            <a:r>
              <a:rPr lang="en-US" sz="2800" dirty="0" smtClean="0"/>
              <a:t>Bots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0483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kyp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61" y="23235"/>
            <a:ext cx="3856038" cy="6858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6951" y="554636"/>
            <a:ext cx="6859570" cy="59400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Why Bots</a:t>
            </a:r>
          </a:p>
          <a:p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800" dirty="0"/>
              <a:t>Language understanding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Conversational 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UI and Integration</a:t>
            </a:r>
          </a:p>
          <a:p>
            <a:pPr lvl="1"/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    with LUIS</a:t>
            </a:r>
            <a:endParaRPr lang="en-US" sz="2800" dirty="0">
              <a:solidFill>
                <a:schemeClr val="bg2">
                  <a:lumMod val="75000"/>
                </a:schemeClr>
              </a:solidFill>
            </a:endParaRPr>
          </a:p>
          <a:p>
            <a:endParaRPr lang="en-US" sz="28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/>
              <a:t>Intent understanding – Dialog Flow</a:t>
            </a:r>
            <a:endParaRPr lang="en-US" sz="2800" dirty="0"/>
          </a:p>
          <a:p>
            <a:pPr marL="800100" lvl="1" indent="-342900">
              <a:buFont typeface="Arial" charset="0"/>
              <a:buChar char="•"/>
            </a:pP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Good fit for OMS 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domain</a:t>
            </a:r>
          </a:p>
          <a:p>
            <a:endParaRPr lang="en-US" sz="28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800" dirty="0" smtClean="0"/>
              <a:t>Channels</a:t>
            </a:r>
          </a:p>
          <a:p>
            <a:pPr marL="800100" lvl="1" indent="-342900">
              <a:buFont typeface="Arial" charset="0"/>
              <a:buChar char="•"/>
            </a:pP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Integration with Skype, </a:t>
            </a:r>
            <a:r>
              <a:rPr lang="en-US" sz="2800" dirty="0">
                <a:solidFill>
                  <a:schemeClr val="bg2">
                    <a:lumMod val="75000"/>
                  </a:schemeClr>
                </a:solidFill>
              </a:rPr>
              <a:t>C</a:t>
            </a:r>
            <a:r>
              <a:rPr lang="en-US" sz="2800" dirty="0" smtClean="0">
                <a:solidFill>
                  <a:schemeClr val="bg2">
                    <a:lumMod val="75000"/>
                  </a:schemeClr>
                </a:solidFill>
              </a:rPr>
              <a:t>ortana</a:t>
            </a:r>
            <a:r>
              <a:rPr lang="mr-IN" sz="2800" dirty="0" smtClean="0">
                <a:solidFill>
                  <a:schemeClr val="bg2">
                    <a:lumMod val="75000"/>
                  </a:schemeClr>
                </a:solidFill>
              </a:rPr>
              <a:t>…</a:t>
            </a:r>
            <a:endParaRPr lang="en-GB" sz="2800" dirty="0" smtClean="0">
              <a:solidFill>
                <a:schemeClr val="bg2">
                  <a:lumMod val="75000"/>
                </a:schemeClr>
              </a:solidFill>
            </a:endParaRPr>
          </a:p>
          <a:p>
            <a:pPr marL="800100" lvl="1" indent="-342900">
              <a:buFont typeface="Arial" charset="0"/>
              <a:buChar char="•"/>
            </a:pPr>
            <a:endParaRPr lang="en-GB" sz="2400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endParaRPr lang="en-GB" sz="2400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endParaRPr lang="en-US" sz="24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96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rtana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418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43535" y="2875002"/>
            <a:ext cx="630493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dirty="0" smtClean="0"/>
              <a:t>AI </a:t>
            </a:r>
            <a:r>
              <a:rPr lang="en-US" sz="6600" dirty="0" smtClean="0">
                <a:solidFill>
                  <a:schemeClr val="bg2">
                    <a:lumMod val="75000"/>
                  </a:schemeClr>
                </a:solidFill>
              </a:rPr>
              <a:t>is the new </a:t>
            </a:r>
            <a:r>
              <a:rPr lang="en-US" sz="6600" dirty="0" smtClean="0"/>
              <a:t>UI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667247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7897" y="-496358"/>
            <a:ext cx="10901228" cy="817881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4755" y="-839417"/>
            <a:ext cx="12756630" cy="227094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9909" y="1416538"/>
            <a:ext cx="390196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79465" y="380442"/>
            <a:ext cx="7233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AI is the new UI</a:t>
            </a:r>
            <a:r>
              <a:rPr lang="mr-IN" sz="3600" dirty="0" smtClean="0"/>
              <a:t>…</a:t>
            </a:r>
            <a:r>
              <a:rPr lang="en-GB" sz="3600" dirty="0" smtClean="0"/>
              <a:t>  </a:t>
            </a:r>
            <a:r>
              <a:rPr lang="en-GB" sz="3600" dirty="0" smtClean="0">
                <a:solidFill>
                  <a:schemeClr val="bg2">
                    <a:lumMod val="75000"/>
                  </a:schemeClr>
                </a:solidFill>
              </a:rPr>
              <a:t>Great Scott!!</a:t>
            </a:r>
            <a:endParaRPr lang="en-US" sz="36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4424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84813" y="-179882"/>
            <a:ext cx="12666688" cy="727023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943" y="2896761"/>
            <a:ext cx="1539321" cy="1539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8418" y="844321"/>
            <a:ext cx="1437324" cy="1437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590" y="5000362"/>
            <a:ext cx="1467619" cy="13910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2264" y="969343"/>
            <a:ext cx="1407243" cy="140724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9130" y="3230878"/>
            <a:ext cx="1410787" cy="141078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2791" y="5069506"/>
            <a:ext cx="1321865" cy="132186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24874" y="3027306"/>
            <a:ext cx="1492441" cy="149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2436</TotalTime>
  <Words>121</Words>
  <Application>Microsoft Office PowerPoint</Application>
  <PresentationFormat>Widescreen</PresentationFormat>
  <Paragraphs>54</Paragraphs>
  <Slides>13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Century Gothic</vt:lpstr>
      <vt:lpstr>Mangal</vt:lpstr>
      <vt:lpstr>Wingdings 3</vt:lpstr>
      <vt:lpstr>Slice</vt:lpstr>
      <vt:lpstr>BANK 2 THE FUTURE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 TO THE FUTURE</dc:title>
  <dc:creator>Karthick Rajamani</dc:creator>
  <cp:lastModifiedBy>Windows User</cp:lastModifiedBy>
  <cp:revision>49</cp:revision>
  <dcterms:created xsi:type="dcterms:W3CDTF">2017-10-25T06:30:46Z</dcterms:created>
  <dcterms:modified xsi:type="dcterms:W3CDTF">2017-10-28T04:26:34Z</dcterms:modified>
</cp:coreProperties>
</file>